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Inter"/>
      <p:regular r:id="rId13"/>
    </p:embeddedFon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3-1.png>
</file>

<file path=ppt/media/image-4-1.png>
</file>

<file path=ppt/media/image-5-1.png>
</file>

<file path=ppt/media/image-5-2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Automating L1 Security Operations with Agentic 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Transforming alert triage through intelligent automation and AI-driven investigation workflows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1966" y="396597"/>
            <a:ext cx="5464016" cy="439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Vision and Achievement</a:t>
            </a:r>
            <a:endParaRPr lang="en-US" sz="2750" dirty="0"/>
          </a:p>
        </p:txBody>
      </p:sp>
      <p:sp>
        <p:nvSpPr>
          <p:cNvPr id="4" name="Text 1"/>
          <p:cNvSpPr/>
          <p:nvPr/>
        </p:nvSpPr>
        <p:spPr>
          <a:xfrm>
            <a:off x="491966" y="1187291"/>
            <a:ext cx="2108835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Our Goal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491966" y="1591270"/>
            <a:ext cx="3908584" cy="1124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Revolutionize L1 analyst workflows by implementing agentic AI to automate initial alert investigation, reduce analyst workload, and intelligently disambiguate security alerts with actionable recommendations for case conversion.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491966" y="2842260"/>
            <a:ext cx="3908584" cy="449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vision was to shift analysts from repetitive triage to high-value security analysis.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4751070" y="1187291"/>
            <a:ext cx="2108835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We Achieved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4751070" y="1591270"/>
            <a:ext cx="3908584" cy="899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Successfully deployed an AI-powered investigation system that autonomously processes alerts, correlates threat intelligence, and provides contextualized recommendations with confidence scores.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4751070" y="2617351"/>
            <a:ext cx="3908584" cy="449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now handles routine investigations while flagging complex scenarios for human review.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491966" y="3576638"/>
            <a:ext cx="140494" cy="175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100" dirty="0"/>
          </a:p>
        </p:txBody>
      </p:sp>
      <p:sp>
        <p:nvSpPr>
          <p:cNvPr id="11" name="Shape 8"/>
          <p:cNvSpPr/>
          <p:nvPr/>
        </p:nvSpPr>
        <p:spPr>
          <a:xfrm>
            <a:off x="491966" y="3800356"/>
            <a:ext cx="8160068" cy="1524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2" name="Text 9"/>
          <p:cNvSpPr/>
          <p:nvPr/>
        </p:nvSpPr>
        <p:spPr>
          <a:xfrm>
            <a:off x="491966" y="3901083"/>
            <a:ext cx="1757363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Alert Ingestion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491966" y="4205049"/>
            <a:ext cx="8160068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collection from SIEM and security tools</a:t>
            </a:r>
            <a:endParaRPr lang="en-US" sz="1100" dirty="0"/>
          </a:p>
        </p:txBody>
      </p:sp>
      <p:sp>
        <p:nvSpPr>
          <p:cNvPr id="14" name="Text 11"/>
          <p:cNvSpPr/>
          <p:nvPr/>
        </p:nvSpPr>
        <p:spPr>
          <a:xfrm>
            <a:off x="491966" y="4675823"/>
            <a:ext cx="140494" cy="175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100" dirty="0"/>
          </a:p>
        </p:txBody>
      </p:sp>
      <p:sp>
        <p:nvSpPr>
          <p:cNvPr id="15" name="Shape 12"/>
          <p:cNvSpPr/>
          <p:nvPr/>
        </p:nvSpPr>
        <p:spPr>
          <a:xfrm>
            <a:off x="491966" y="4899541"/>
            <a:ext cx="8160068" cy="1524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6" name="Text 13"/>
          <p:cNvSpPr/>
          <p:nvPr/>
        </p:nvSpPr>
        <p:spPr>
          <a:xfrm>
            <a:off x="491966" y="5000268"/>
            <a:ext cx="1757363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Investigation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491966" y="5304234"/>
            <a:ext cx="8160068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Contextual analysis using threat intelligence and historical data</a:t>
            </a:r>
            <a:endParaRPr lang="en-US" sz="1100" dirty="0"/>
          </a:p>
        </p:txBody>
      </p:sp>
      <p:sp>
        <p:nvSpPr>
          <p:cNvPr id="18" name="Text 15"/>
          <p:cNvSpPr/>
          <p:nvPr/>
        </p:nvSpPr>
        <p:spPr>
          <a:xfrm>
            <a:off x="491966" y="5775008"/>
            <a:ext cx="140494" cy="175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100" dirty="0"/>
          </a:p>
        </p:txBody>
      </p:sp>
      <p:sp>
        <p:nvSpPr>
          <p:cNvPr id="19" name="Shape 16"/>
          <p:cNvSpPr/>
          <p:nvPr/>
        </p:nvSpPr>
        <p:spPr>
          <a:xfrm>
            <a:off x="491966" y="5998726"/>
            <a:ext cx="8160068" cy="1524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0" name="Text 17"/>
          <p:cNvSpPr/>
          <p:nvPr/>
        </p:nvSpPr>
        <p:spPr>
          <a:xfrm>
            <a:off x="491966" y="6099453"/>
            <a:ext cx="1757363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Disambiguation</a:t>
            </a:r>
            <a:endParaRPr lang="en-US" sz="1350" dirty="0"/>
          </a:p>
        </p:txBody>
      </p:sp>
      <p:sp>
        <p:nvSpPr>
          <p:cNvPr id="21" name="Text 18"/>
          <p:cNvSpPr/>
          <p:nvPr/>
        </p:nvSpPr>
        <p:spPr>
          <a:xfrm>
            <a:off x="491966" y="6403419"/>
            <a:ext cx="8160068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Classification with confidence scoring and case recommendation</a:t>
            </a:r>
            <a:endParaRPr lang="en-US" sz="1100" dirty="0"/>
          </a:p>
        </p:txBody>
      </p:sp>
      <p:sp>
        <p:nvSpPr>
          <p:cNvPr id="22" name="Text 19"/>
          <p:cNvSpPr/>
          <p:nvPr/>
        </p:nvSpPr>
        <p:spPr>
          <a:xfrm>
            <a:off x="491966" y="6874193"/>
            <a:ext cx="140494" cy="175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100" dirty="0"/>
          </a:p>
        </p:txBody>
      </p:sp>
      <p:sp>
        <p:nvSpPr>
          <p:cNvPr id="23" name="Shape 20"/>
          <p:cNvSpPr/>
          <p:nvPr/>
        </p:nvSpPr>
        <p:spPr>
          <a:xfrm>
            <a:off x="491966" y="7097911"/>
            <a:ext cx="8160068" cy="1524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4" name="Text 21"/>
          <p:cNvSpPr/>
          <p:nvPr/>
        </p:nvSpPr>
        <p:spPr>
          <a:xfrm>
            <a:off x="491966" y="7198638"/>
            <a:ext cx="1757363" cy="219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Analyst Review</a:t>
            </a:r>
            <a:endParaRPr lang="en-US" sz="1350" dirty="0"/>
          </a:p>
        </p:txBody>
      </p:sp>
      <p:sp>
        <p:nvSpPr>
          <p:cNvPr id="25" name="Text 22"/>
          <p:cNvSpPr/>
          <p:nvPr/>
        </p:nvSpPr>
        <p:spPr>
          <a:xfrm>
            <a:off x="491966" y="7502604"/>
            <a:ext cx="8160068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Human validation of high-priority findings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0766" y="322659"/>
            <a:ext cx="6228993" cy="366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Efficiency Gains: Human vs AI Performance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410766" y="924044"/>
            <a:ext cx="13808869" cy="187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Comparing time investment across key investigation activities reveals dramatic efficiency improvements through AI automation.</a:t>
            </a:r>
            <a:endParaRPr lang="en-US" sz="9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0766" y="1243727"/>
            <a:ext cx="13808869" cy="7380684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5666303" y="8624411"/>
            <a:ext cx="117277" cy="117277"/>
          </a:xfrm>
          <a:prstGeom prst="roundRect">
            <a:avLst>
              <a:gd name="adj" fmla="val 15594"/>
            </a:avLst>
          </a:prstGeom>
          <a:solidFill>
            <a:srgbClr val="151738"/>
          </a:solidFill>
          <a:ln/>
        </p:spPr>
      </p:sp>
      <p:sp>
        <p:nvSpPr>
          <p:cNvPr id="6" name="Text 3"/>
          <p:cNvSpPr/>
          <p:nvPr/>
        </p:nvSpPr>
        <p:spPr>
          <a:xfrm>
            <a:off x="5844540" y="8624411"/>
            <a:ext cx="1394460" cy="117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Human Analyst (minutes)</a:t>
            </a:r>
            <a:endParaRPr lang="en-US" sz="900" dirty="0"/>
          </a:p>
        </p:txBody>
      </p:sp>
      <p:sp>
        <p:nvSpPr>
          <p:cNvPr id="7" name="Shape 4"/>
          <p:cNvSpPr/>
          <p:nvPr/>
        </p:nvSpPr>
        <p:spPr>
          <a:xfrm>
            <a:off x="7391400" y="8624411"/>
            <a:ext cx="117277" cy="117277"/>
          </a:xfrm>
          <a:prstGeom prst="roundRect">
            <a:avLst>
              <a:gd name="adj" fmla="val 15594"/>
            </a:avLst>
          </a:prstGeom>
          <a:solidFill>
            <a:srgbClr val="393F9B"/>
          </a:solidFill>
          <a:ln/>
        </p:spPr>
      </p:sp>
      <p:sp>
        <p:nvSpPr>
          <p:cNvPr id="8" name="Text 5"/>
          <p:cNvSpPr/>
          <p:nvPr/>
        </p:nvSpPr>
        <p:spPr>
          <a:xfrm>
            <a:off x="7569637" y="8624411"/>
            <a:ext cx="1112639" cy="117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System (minutes)</a:t>
            </a:r>
            <a:endParaRPr lang="en-US" sz="900" dirty="0"/>
          </a:p>
        </p:txBody>
      </p:sp>
      <p:sp>
        <p:nvSpPr>
          <p:cNvPr id="9" name="Text 6"/>
          <p:cNvSpPr/>
          <p:nvPr/>
        </p:nvSpPr>
        <p:spPr>
          <a:xfrm>
            <a:off x="410766" y="9167098"/>
            <a:ext cx="4505087" cy="387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3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96%</a:t>
            </a:r>
            <a:endParaRPr lang="en-US" sz="3000" dirty="0"/>
          </a:p>
        </p:txBody>
      </p:sp>
      <p:sp>
        <p:nvSpPr>
          <p:cNvPr id="10" name="Text 7"/>
          <p:cNvSpPr/>
          <p:nvPr/>
        </p:nvSpPr>
        <p:spPr>
          <a:xfrm>
            <a:off x="1929765" y="9700855"/>
            <a:ext cx="1466969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Time Reduction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410766" y="9954578"/>
            <a:ext cx="4505087" cy="187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Average investigation time decreased from 50 minutes to 3 minutes per alert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5062538" y="9167098"/>
            <a:ext cx="4505206" cy="387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3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20x</a:t>
            </a:r>
            <a:endParaRPr lang="en-US" sz="3000" dirty="0"/>
          </a:p>
        </p:txBody>
      </p:sp>
      <p:sp>
        <p:nvSpPr>
          <p:cNvPr id="13" name="Text 10"/>
          <p:cNvSpPr/>
          <p:nvPr/>
        </p:nvSpPr>
        <p:spPr>
          <a:xfrm>
            <a:off x="6564392" y="9700855"/>
            <a:ext cx="1501378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Throughput Increase</a:t>
            </a:r>
            <a:endParaRPr lang="en-US" sz="1150" dirty="0"/>
          </a:p>
        </p:txBody>
      </p:sp>
      <p:sp>
        <p:nvSpPr>
          <p:cNvPr id="14" name="Text 11"/>
          <p:cNvSpPr/>
          <p:nvPr/>
        </p:nvSpPr>
        <p:spPr>
          <a:xfrm>
            <a:off x="5062538" y="9954578"/>
            <a:ext cx="4505206" cy="187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Analysts can now focus on complex cases while AI handles routine investigations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9714428" y="9167098"/>
            <a:ext cx="4505206" cy="387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3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3.2</a:t>
            </a:r>
            <a:endParaRPr lang="en-US" sz="3000" dirty="0"/>
          </a:p>
        </p:txBody>
      </p:sp>
      <p:sp>
        <p:nvSpPr>
          <p:cNvPr id="16" name="Text 13"/>
          <p:cNvSpPr/>
          <p:nvPr/>
        </p:nvSpPr>
        <p:spPr>
          <a:xfrm>
            <a:off x="11233547" y="9700855"/>
            <a:ext cx="1466969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Minutes per Alert</a:t>
            </a:r>
            <a:endParaRPr lang="en-US" sz="1150" dirty="0"/>
          </a:p>
        </p:txBody>
      </p:sp>
      <p:sp>
        <p:nvSpPr>
          <p:cNvPr id="17" name="Text 14"/>
          <p:cNvSpPr/>
          <p:nvPr/>
        </p:nvSpPr>
        <p:spPr>
          <a:xfrm>
            <a:off x="9714428" y="9954578"/>
            <a:ext cx="4505206" cy="187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completes full investigation cycle in under 4 minutes with high accuracy</a:t>
            </a:r>
            <a:endParaRPr lang="en-US" sz="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5061" y="724376"/>
            <a:ext cx="7706678" cy="1283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Measurable Outcomes and Impact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5061" y="2315766"/>
            <a:ext cx="3750707" cy="2985016"/>
          </a:xfrm>
          <a:prstGeom prst="roundRect">
            <a:avLst>
              <a:gd name="adj" fmla="val 288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17945" y="2528649"/>
            <a:ext cx="3092887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Alert Processing Volume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17945" y="2972633"/>
            <a:ext cx="3324939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1,847 alerts processed daily (up from 412)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417945" y="3701653"/>
            <a:ext cx="3324939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89% handled without human intervention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417945" y="4430673"/>
            <a:ext cx="3324939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Zero missed critical incidents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0161032" y="2315766"/>
            <a:ext cx="3750707" cy="2985016"/>
          </a:xfrm>
          <a:prstGeom prst="roundRect">
            <a:avLst>
              <a:gd name="adj" fmla="val 288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73916" y="2528649"/>
            <a:ext cx="331970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Case Quality Improvement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373916" y="2972633"/>
            <a:ext cx="3324939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False positive rate reduced by 67%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0373916" y="3701653"/>
            <a:ext cx="3324939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92% recommendation accuracy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373916" y="4430673"/>
            <a:ext cx="3324939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Analyst satisfaction score: 8.4/10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05061" y="5506045"/>
            <a:ext cx="7706678" cy="1999178"/>
          </a:xfrm>
          <a:prstGeom prst="roundRect">
            <a:avLst>
              <a:gd name="adj" fmla="val 431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417945" y="5718929"/>
            <a:ext cx="2844998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Resource Optimization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6417945" y="6162913"/>
            <a:ext cx="7280910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247 analyst hours saved per week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417945" y="6563320"/>
            <a:ext cx="7280910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L1 team refocused on threat hunting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417945" y="6963728"/>
            <a:ext cx="7280910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Mean time to respond decreased 41%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9709" y="416123"/>
            <a:ext cx="6855143" cy="472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Current Status and Key Observations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29709" y="1267301"/>
            <a:ext cx="2504956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Implementation Status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29709" y="1702356"/>
            <a:ext cx="7297936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FFFFFF"/>
                </a:solidFill>
                <a:highlight>
                  <a:srgbClr val="4950BC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Production deployment complete</a:t>
            </a:r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across all alert sources with 24/7 monitoring. The AI system is processing live security events with human oversight on high-confidence case recommendations.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29709" y="2337792"/>
            <a:ext cx="2344103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Critical Observations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9709" y="2772847"/>
            <a:ext cx="7297936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excels at pattern recognition and correlation across large alert volumes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529709" y="3067764"/>
            <a:ext cx="7297936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Human expertise remains essential for complex threat scenarios and edge cases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529709" y="3362682"/>
            <a:ext cx="7297936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 learning improves accuracy by 2-3% monthly as the model adapts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529709" y="3657600"/>
            <a:ext cx="7297936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 with existing SOAR playbooks enhances response automation</a:t>
            </a:r>
            <a:endParaRPr lang="en-US" sz="11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04359" y="1286232"/>
            <a:ext cx="5903833" cy="5903833"/>
          </a:xfrm>
          <a:prstGeom prst="rect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8204359" y="7360325"/>
            <a:ext cx="5903833" cy="1514832"/>
          </a:xfrm>
          <a:prstGeom prst="roundRect">
            <a:avLst>
              <a:gd name="adj" fmla="val 4196"/>
            </a:avLst>
          </a:prstGeom>
          <a:solidFill>
            <a:srgbClr val="C7C9EA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687" y="7566660"/>
            <a:ext cx="236458" cy="18919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8743474" y="7549396"/>
            <a:ext cx="1891903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Analyst Feedback</a:t>
            </a:r>
            <a:endParaRPr lang="en-US" sz="1450" dirty="0"/>
          </a:p>
        </p:txBody>
      </p:sp>
      <p:sp>
        <p:nvSpPr>
          <p:cNvPr id="14" name="Text 10"/>
          <p:cNvSpPr/>
          <p:nvPr/>
        </p:nvSpPr>
        <p:spPr>
          <a:xfrm>
            <a:off x="8743474" y="7937182"/>
            <a:ext cx="5213390" cy="7261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"The AI handles the tedious correlation work, letting us focus on actual threat analysis. It's like having a tireless junior analyst who never sleeps."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3367" y="736044"/>
            <a:ext cx="8002548" cy="443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Roadmap: Scale and Continuous Improvement</a:t>
            </a:r>
            <a:endParaRPr lang="en-US" sz="2750" dirty="0"/>
          </a:p>
        </p:txBody>
      </p:sp>
      <p:sp>
        <p:nvSpPr>
          <p:cNvPr id="4" name="Shape 1"/>
          <p:cNvSpPr/>
          <p:nvPr/>
        </p:nvSpPr>
        <p:spPr>
          <a:xfrm>
            <a:off x="6143030" y="1392793"/>
            <a:ext cx="15240" cy="2997875"/>
          </a:xfrm>
          <a:prstGeom prst="roundRect">
            <a:avLst>
              <a:gd name="adj" fmla="val 391348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6287512" y="1544836"/>
            <a:ext cx="426006" cy="15240"/>
          </a:xfrm>
          <a:prstGeom prst="roundRect">
            <a:avLst>
              <a:gd name="adj" fmla="val 391348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5983307" y="1392793"/>
            <a:ext cx="319445" cy="319445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036469" y="1419344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6853118" y="1441490"/>
            <a:ext cx="2588538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Q1 2024: Enhancement Phase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853118" y="1748433"/>
            <a:ext cx="7280315" cy="454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AI capabilities to L2 investigation workflows, add predictive threat modeling, and integrate with threat hunting tools.</a:t>
            </a:r>
            <a:endParaRPr lang="en-US" sz="1100" dirty="0"/>
          </a:p>
        </p:txBody>
      </p:sp>
      <p:sp>
        <p:nvSpPr>
          <p:cNvPr id="10" name="Shape 7"/>
          <p:cNvSpPr/>
          <p:nvPr/>
        </p:nvSpPr>
        <p:spPr>
          <a:xfrm>
            <a:off x="6287512" y="2638782"/>
            <a:ext cx="426006" cy="15240"/>
          </a:xfrm>
          <a:prstGeom prst="roundRect">
            <a:avLst>
              <a:gd name="adj" fmla="val 391348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5983307" y="2486739"/>
            <a:ext cx="319445" cy="319445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036469" y="2513290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6853118" y="2535436"/>
            <a:ext cx="1961674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Q2 2024: Optimization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6853118" y="2842379"/>
            <a:ext cx="7280315" cy="454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Fine-tune models based on six months of production data, implement advanced NLP for unstructured log analysis.</a:t>
            </a:r>
            <a:endParaRPr lang="en-US" sz="1100" dirty="0"/>
          </a:p>
        </p:txBody>
      </p:sp>
      <p:sp>
        <p:nvSpPr>
          <p:cNvPr id="15" name="Shape 12"/>
          <p:cNvSpPr/>
          <p:nvPr/>
        </p:nvSpPr>
        <p:spPr>
          <a:xfrm>
            <a:off x="6287512" y="3732728"/>
            <a:ext cx="426006" cy="15240"/>
          </a:xfrm>
          <a:prstGeom prst="roundRect">
            <a:avLst>
              <a:gd name="adj" fmla="val 391348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5983307" y="3580686"/>
            <a:ext cx="319445" cy="319445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036469" y="3607237"/>
            <a:ext cx="213003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650" dirty="0"/>
          </a:p>
        </p:txBody>
      </p:sp>
      <p:sp>
        <p:nvSpPr>
          <p:cNvPr id="18" name="Text 15"/>
          <p:cNvSpPr/>
          <p:nvPr/>
        </p:nvSpPr>
        <p:spPr>
          <a:xfrm>
            <a:off x="6853118" y="3629382"/>
            <a:ext cx="2157770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Ongoing: Feedback Loop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6853118" y="3936325"/>
            <a:ext cx="7280315" cy="454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Weekly model retraining with analyst corrections, monthly accuracy audits, and quarterly capability assessments.</a:t>
            </a:r>
            <a:endParaRPr lang="en-US" sz="1100" dirty="0"/>
          </a:p>
        </p:txBody>
      </p:sp>
      <p:sp>
        <p:nvSpPr>
          <p:cNvPr id="20" name="Shape 17"/>
          <p:cNvSpPr/>
          <p:nvPr/>
        </p:nvSpPr>
        <p:spPr>
          <a:xfrm>
            <a:off x="5983367" y="4621312"/>
            <a:ext cx="8150066" cy="25360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5983367" y="4859655"/>
            <a:ext cx="4152186" cy="354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Maintenance and Governance</a:t>
            </a:r>
            <a:endParaRPr lang="en-US" sz="2200" dirty="0"/>
          </a:p>
        </p:txBody>
      </p:sp>
      <p:sp>
        <p:nvSpPr>
          <p:cNvPr id="22" name="Shape 19"/>
          <p:cNvSpPr/>
          <p:nvPr/>
        </p:nvSpPr>
        <p:spPr>
          <a:xfrm>
            <a:off x="5983367" y="5427583"/>
            <a:ext cx="4004072" cy="1075611"/>
          </a:xfrm>
          <a:prstGeom prst="roundRect">
            <a:avLst>
              <a:gd name="adj" fmla="val 5545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6140529" y="5584746"/>
            <a:ext cx="1774984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Monitoring</a:t>
            </a:r>
            <a:endParaRPr lang="en-US" sz="1350" dirty="0"/>
          </a:p>
        </p:txBody>
      </p:sp>
      <p:sp>
        <p:nvSpPr>
          <p:cNvPr id="24" name="Text 21"/>
          <p:cNvSpPr/>
          <p:nvPr/>
        </p:nvSpPr>
        <p:spPr>
          <a:xfrm>
            <a:off x="6140529" y="5891689"/>
            <a:ext cx="3689747" cy="454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 drift detection, bias checking, and performance metrics tracking with automated alerts</a:t>
            </a:r>
            <a:endParaRPr lang="en-US" sz="1100" dirty="0"/>
          </a:p>
        </p:txBody>
      </p:sp>
      <p:sp>
        <p:nvSpPr>
          <p:cNvPr id="25" name="Shape 22"/>
          <p:cNvSpPr/>
          <p:nvPr/>
        </p:nvSpPr>
        <p:spPr>
          <a:xfrm>
            <a:off x="10129361" y="5427583"/>
            <a:ext cx="4004072" cy="1075611"/>
          </a:xfrm>
          <a:prstGeom prst="roundRect">
            <a:avLst>
              <a:gd name="adj" fmla="val 5545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10286524" y="5584746"/>
            <a:ext cx="1774984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Analyst Training</a:t>
            </a:r>
            <a:endParaRPr lang="en-US" sz="1350" dirty="0"/>
          </a:p>
        </p:txBody>
      </p:sp>
      <p:sp>
        <p:nvSpPr>
          <p:cNvPr id="27" name="Text 24"/>
          <p:cNvSpPr/>
          <p:nvPr/>
        </p:nvSpPr>
        <p:spPr>
          <a:xfrm>
            <a:off x="10286524" y="5891689"/>
            <a:ext cx="3689747" cy="454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Monthly workshops on AI-assisted workflows, feedback mechanisms, and escalation procedures</a:t>
            </a:r>
            <a:endParaRPr lang="en-US" sz="1100" dirty="0"/>
          </a:p>
        </p:txBody>
      </p:sp>
      <p:sp>
        <p:nvSpPr>
          <p:cNvPr id="28" name="Shape 25"/>
          <p:cNvSpPr/>
          <p:nvPr/>
        </p:nvSpPr>
        <p:spPr>
          <a:xfrm>
            <a:off x="5983367" y="6645116"/>
            <a:ext cx="8150066" cy="848439"/>
          </a:xfrm>
          <a:prstGeom prst="roundRect">
            <a:avLst>
              <a:gd name="adj" fmla="val 7030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6140529" y="6802279"/>
            <a:ext cx="1834515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Feedback Integration</a:t>
            </a:r>
            <a:endParaRPr lang="en-US" sz="1350" dirty="0"/>
          </a:p>
        </p:txBody>
      </p:sp>
      <p:sp>
        <p:nvSpPr>
          <p:cNvPr id="30" name="Text 27"/>
          <p:cNvSpPr/>
          <p:nvPr/>
        </p:nvSpPr>
        <p:spPr>
          <a:xfrm>
            <a:off x="6140529" y="7109222"/>
            <a:ext cx="7835741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Analyst corrections feed directly into model retraining pipeline with prioritized learning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2025-12-16T00:50:37Z</dcterms:created>
  <dcterms:modified xsi:type="dcterms:W3CDTF">2025-12-16T00:50:37Z</dcterms:modified>
</cp:coreProperties>
</file>